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7.jpeg" ContentType="image/jpeg"/>
  <Override PartName="/ppt/media/image63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35.png" ContentType="image/png"/>
  <Override PartName="/ppt/media/image28.png" ContentType="image/png"/>
  <Override PartName="/ppt/media/image43.jpeg" ContentType="image/jpeg"/>
  <Override PartName="/ppt/media/image34.png" ContentType="image/png"/>
  <Override PartName="/ppt/media/image31.gif" ContentType="image/gif"/>
  <Override PartName="/ppt/media/image24.png" ContentType="image/png"/>
  <Override PartName="/ppt/media/image4.png" ContentType="image/png"/>
  <Override PartName="/ppt/media/image16.png" ContentType="image/png"/>
  <Override PartName="/ppt/media/image40.gif" ContentType="image/gif"/>
  <Override PartName="/ppt/media/image33.png" ContentType="image/png"/>
  <Override PartName="/ppt/media/image3.png" ContentType="image/png"/>
  <Override PartName="/ppt/media/image15.png" ContentType="image/png"/>
  <Override PartName="/ppt/media/image59.gif" ContentType="image/gif"/>
  <Override PartName="/ppt/media/image26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25.png" ContentType="image/png"/>
  <Override PartName="/ppt/media/image62.png" ContentType="image/png"/>
  <Override PartName="/ppt/media/image27.png" ContentType="image/png"/>
  <Override PartName="/ppt/media/image64.png" ContentType="image/png"/>
  <Override PartName="/ppt/media/image61.gif" ContentType="image/gif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0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65.jpeg" ContentType="image/jpeg"/>
  <Override PartName="/ppt/media/image8.png" ContentType="image/png"/>
  <Override PartName="/ppt/media/image38.png" ContentType="image/png"/>
  <Override PartName="/ppt/media/image5.png" ContentType="image/png"/>
  <Override PartName="/ppt/media/image39.jpeg" ContentType="image/jpeg"/>
  <Override PartName="/ppt/media/image17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wmf" ContentType="image/x-wmf"/>
  <Override PartName="/ppt/media/image50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61A7959-8C7C-49A6-98EE-C15CF72759AE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4" name="CustomShape 39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7" name="CustomShape 4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0" name="CustomShape 52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3" name="CustomShape 2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1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7" name="CustomShape 13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0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9" name="CustomShape 9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2" name="CustomShape 9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5" name="CustomShape 10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8" name="CustomShape 10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1" name="CustomShape 11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4" name="CustomShape 11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7" name="CustomShape 12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20" name="CustomShape 128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9" name="CustomShape 2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2" name="CustomShape 7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8" name="CustomShape 31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35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600" cy="125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600" cy="53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600" cy="5346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600" cy="534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8.wmf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hyperlink" Target="https://paperswithcode.com/sota/image-classification-on-imagenet?metric=Top%205%20Accuracy" TargetMode="External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gif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_Overfitting_DataAug_Transf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04 –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74600" cy="25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3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37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0" name="Text Box 1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552760" y="3274200"/>
            <a:ext cx="5283720" cy="20336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4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4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44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5" name="CustomShape 45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Text Box 11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980880" y="1621800"/>
            <a:ext cx="5283720" cy="2033640"/>
          </a:xfrm>
          <a:prstGeom prst="rect">
            <a:avLst/>
          </a:prstGeom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90800" y="3574080"/>
            <a:ext cx="5747040" cy="3351960"/>
          </a:xfrm>
          <a:prstGeom prst="rect">
            <a:avLst/>
          </a:prstGeom>
          <a:ln w="0">
            <a:noFill/>
          </a:ln>
        </p:spPr>
      </p:pic>
      <p:sp>
        <p:nvSpPr>
          <p:cNvPr id="199" name="CustomShape 4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4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Shallow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49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Shallow (Tradicional)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3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0040" cy="1435320"/>
          </a:xfrm>
          <a:prstGeom prst="rect">
            <a:avLst/>
          </a:prstGeom>
          <a:ln w="0">
            <a:noFill/>
          </a:ln>
        </p:spPr>
      </p:pic>
      <p:pic>
        <p:nvPicPr>
          <p:cNvPr id="204" name="Imagem 6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0040" cy="1435320"/>
          </a:xfrm>
          <a:prstGeom prst="rect">
            <a:avLst/>
          </a:prstGeom>
          <a:ln w="0">
            <a:noFill/>
          </a:ln>
        </p:spPr>
      </p:pic>
      <p:sp>
        <p:nvSpPr>
          <p:cNvPr id="205" name="CustomShape 4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5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5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8" name="CustomShape 25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9" name="Text Box 4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 (Densas)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0" name="Picture 8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5200" cy="391212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5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5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5" name="Text Box 3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 (Feature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6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8800" cy="290808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54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55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1" name="Text Box 3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8360" cy="175572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0040" cy="3284280"/>
          </a:xfrm>
          <a:prstGeom prst="rect">
            <a:avLst/>
          </a:prstGeom>
          <a:ln w="0">
            <a:noFill/>
          </a:ln>
        </p:spPr>
      </p:pic>
      <p:sp>
        <p:nvSpPr>
          <p:cNvPr id="224" name="Text Box 7"/>
          <p:cNvSpPr/>
          <p:nvPr/>
        </p:nvSpPr>
        <p:spPr>
          <a:xfrm>
            <a:off x="5175360" y="2453400"/>
            <a:ext cx="69840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25" name="Text Box 8"/>
          <p:cNvSpPr/>
          <p:nvPr/>
        </p:nvSpPr>
        <p:spPr>
          <a:xfrm>
            <a:off x="6291360" y="2464560"/>
            <a:ext cx="1314360" cy="31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26" name="Text Box 9"/>
          <p:cNvSpPr/>
          <p:nvPr/>
        </p:nvSpPr>
        <p:spPr>
          <a:xfrm>
            <a:off x="7713720" y="2418480"/>
            <a:ext cx="1427040" cy="5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27" name="CustomShape 5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8" name="CustomShape 5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1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6200" cy="2987640"/>
          </a:xfrm>
          <a:prstGeom prst="rect">
            <a:avLst/>
          </a:prstGeom>
          <a:ln w="0">
            <a:noFill/>
          </a:ln>
        </p:spPr>
      </p:pic>
      <p:sp>
        <p:nvSpPr>
          <p:cNvPr id="232" name="Text Box 3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5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4" name="CustomShape 5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6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7" name="Text Box 3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 Box 3"/>
          <p:cNvSpPr/>
          <p:nvPr/>
        </p:nvSpPr>
        <p:spPr>
          <a:xfrm>
            <a:off x="1143720" y="1065960"/>
            <a:ext cx="831672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7120" cy="193500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4200" cy="178416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8320" cy="191916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6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CustomShape 6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Text Box 3"/>
          <p:cNvSpPr/>
          <p:nvPr/>
        </p:nvSpPr>
        <p:spPr>
          <a:xfrm>
            <a:off x="726120" y="1859400"/>
            <a:ext cx="7560360" cy="17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6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9000" cy="3218040"/>
          </a:xfrm>
          <a:prstGeom prst="rect">
            <a:avLst/>
          </a:prstGeom>
          <a:ln w="0">
            <a:noFill/>
          </a:ln>
        </p:spPr>
      </p:pic>
      <p:sp>
        <p:nvSpPr>
          <p:cNvPr id="247" name="CustomShape 6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8" name="CustomShape 6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0360" cy="425196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1" name="Text Box 3"/>
          <p:cNvSpPr/>
          <p:nvPr/>
        </p:nvSpPr>
        <p:spPr>
          <a:xfrm>
            <a:off x="496800" y="1510920"/>
            <a:ext cx="7560360" cy="17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2" name="CustomShape 64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65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Inicial – Problemas Complexos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Treinamento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 e Data Augmentation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 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602360" y="4148280"/>
            <a:ext cx="7424640" cy="221436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3333240" y="591876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837600" y="591912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4377960" y="591948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4918320" y="591984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6"/>
          <a:stretch/>
        </p:blipFill>
        <p:spPr>
          <a:xfrm>
            <a:off x="5494680" y="591876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7"/>
          <a:stretch/>
        </p:blipFill>
        <p:spPr>
          <a:xfrm>
            <a:off x="6048360" y="5926680"/>
            <a:ext cx="415080" cy="44388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8"/>
          <a:stretch/>
        </p:blipFill>
        <p:spPr>
          <a:xfrm>
            <a:off x="6627240" y="5919840"/>
            <a:ext cx="415080" cy="44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5" name="Text Box 3"/>
          <p:cNvSpPr/>
          <p:nvPr/>
        </p:nvSpPr>
        <p:spPr>
          <a:xfrm>
            <a:off x="506880" y="1742040"/>
            <a:ext cx="7560360" cy="418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6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6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29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9" name="CustomShape 130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0" name="Text Box 17"/>
          <p:cNvSpPr/>
          <p:nvPr/>
        </p:nvSpPr>
        <p:spPr>
          <a:xfrm>
            <a:off x="360000" y="1636560"/>
            <a:ext cx="7080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No link abaixo, vamos explorar um pouco a diferença entre Shallow e Deep Learning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CustomShape 13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13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2160" y="3480480"/>
            <a:ext cx="9354600" cy="55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1400" cy="339876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8" name="CustomShape 6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6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360000" y="17514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2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0760" cy="2327760"/>
          </a:xfrm>
          <a:prstGeom prst="rect">
            <a:avLst/>
          </a:prstGeom>
          <a:ln w="0">
            <a:noFill/>
          </a:ln>
        </p:spPr>
      </p:pic>
      <p:sp>
        <p:nvSpPr>
          <p:cNvPr id="273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4" name="CustomShape 7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5" name="CustomShape 7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7760" cy="2999880"/>
          </a:xfrm>
          <a:prstGeom prst="rect">
            <a:avLst/>
          </a:prstGeom>
          <a:ln w="0">
            <a:noFill/>
          </a:ln>
        </p:spPr>
      </p:pic>
      <p:sp>
        <p:nvSpPr>
          <p:cNvPr id="277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9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3960" cy="1427040"/>
          </a:xfrm>
          <a:prstGeom prst="rect">
            <a:avLst/>
          </a:prstGeom>
          <a:ln w="0">
            <a:noFill/>
          </a:ln>
        </p:spPr>
      </p:pic>
      <p:pic>
        <p:nvPicPr>
          <p:cNvPr id="280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1080" cy="1571760"/>
          </a:xfrm>
          <a:prstGeom prst="rect">
            <a:avLst/>
          </a:prstGeom>
          <a:ln w="0">
            <a:noFill/>
          </a:ln>
        </p:spPr>
      </p:pic>
      <p:sp>
        <p:nvSpPr>
          <p:cNvPr id="281" name="Retângulo 5"/>
          <p:cNvSpPr/>
          <p:nvPr/>
        </p:nvSpPr>
        <p:spPr>
          <a:xfrm>
            <a:off x="5941800" y="1591920"/>
            <a:ext cx="738360" cy="11883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3" name="CustomShape 7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4" name="CustomShape 7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360000" y="17503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7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5800" cy="3560400"/>
          </a:xfrm>
          <a:prstGeom prst="rect">
            <a:avLst/>
          </a:prstGeom>
          <a:ln w="0">
            <a:noFill/>
          </a:ln>
        </p:spPr>
      </p:pic>
      <p:pic>
        <p:nvPicPr>
          <p:cNvPr id="288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1080" cy="1571760"/>
          </a:xfrm>
          <a:prstGeom prst="rect">
            <a:avLst/>
          </a:prstGeom>
          <a:ln w="0">
            <a:noFill/>
          </a:ln>
        </p:spPr>
      </p:pic>
      <p:sp>
        <p:nvSpPr>
          <p:cNvPr id="289" name="Retângulo 5"/>
          <p:cNvSpPr/>
          <p:nvPr/>
        </p:nvSpPr>
        <p:spPr>
          <a:xfrm>
            <a:off x="6494400" y="1618560"/>
            <a:ext cx="738360" cy="11883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1" name="CustomShape 74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75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 Box 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295" name="Objeto 6"/>
          <p:cNvGraphicFramePr/>
          <p:nvPr/>
        </p:nvGraphicFramePr>
        <p:xfrm>
          <a:off x="1940400" y="3401280"/>
          <a:ext cx="6193800" cy="289188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296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3800" cy="28918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97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1080" cy="1571760"/>
          </a:xfrm>
          <a:prstGeom prst="rect">
            <a:avLst/>
          </a:prstGeom>
          <a:ln w="0">
            <a:noFill/>
          </a:ln>
        </p:spPr>
      </p:pic>
      <p:sp>
        <p:nvSpPr>
          <p:cNvPr id="298" name="Retângulo 12"/>
          <p:cNvSpPr/>
          <p:nvPr/>
        </p:nvSpPr>
        <p:spPr>
          <a:xfrm>
            <a:off x="5941800" y="1591920"/>
            <a:ext cx="2637720" cy="14716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0" name="CustomShape 7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7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3" name="Text Box 3"/>
          <p:cNvSpPr/>
          <p:nvPr/>
        </p:nvSpPr>
        <p:spPr>
          <a:xfrm>
            <a:off x="360000" y="164772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4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4360" cy="1366200"/>
          </a:xfrm>
          <a:prstGeom prst="rect">
            <a:avLst/>
          </a:prstGeom>
          <a:ln w="0">
            <a:noFill/>
          </a:ln>
        </p:spPr>
      </p:pic>
      <p:sp>
        <p:nvSpPr>
          <p:cNvPr id="305" name="Retângulo 7"/>
          <p:cNvSpPr/>
          <p:nvPr/>
        </p:nvSpPr>
        <p:spPr>
          <a:xfrm>
            <a:off x="7389720" y="1647720"/>
            <a:ext cx="1326960" cy="13662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6720" cy="375120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8" name="CustomShape 7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7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8520" cy="4607640"/>
          </a:xfrm>
          <a:prstGeom prst="rect">
            <a:avLst/>
          </a:prstGeom>
          <a:ln w="0">
            <a:noFill/>
          </a:ln>
        </p:spPr>
      </p:pic>
      <p:sp>
        <p:nvSpPr>
          <p:cNvPr id="311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000" y="17503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13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1080" cy="894600"/>
          </a:xfrm>
          <a:prstGeom prst="rect">
            <a:avLst/>
          </a:prstGeom>
          <a:ln w="0">
            <a:noFill/>
          </a:ln>
        </p:spPr>
      </p:pic>
      <p:sp>
        <p:nvSpPr>
          <p:cNvPr id="314" name="Seta: para a Direita 6"/>
          <p:cNvSpPr/>
          <p:nvPr/>
        </p:nvSpPr>
        <p:spPr>
          <a:xfrm>
            <a:off x="1231920" y="4228200"/>
            <a:ext cx="8482680" cy="332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6" name="CustomShape 8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7" name="CustomShape 8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711080" y="1855080"/>
            <a:ext cx="2370240" cy="124632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217120" y="1693440"/>
            <a:ext cx="2923920" cy="156312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1267200" y="3642840"/>
            <a:ext cx="3024720" cy="225648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5186520" y="3708360"/>
            <a:ext cx="3006720" cy="225180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360000" y="17503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0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8520" cy="2157120"/>
          </a:xfrm>
          <a:prstGeom prst="rect">
            <a:avLst/>
          </a:prstGeom>
          <a:ln w="0"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2" name="CustomShape 8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8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360000" y="17503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6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1840" cy="2011320"/>
          </a:xfrm>
          <a:prstGeom prst="rect">
            <a:avLst/>
          </a:prstGeom>
          <a:ln w="0">
            <a:noFill/>
          </a:ln>
        </p:spPr>
      </p:pic>
      <p:sp>
        <p:nvSpPr>
          <p:cNvPr id="327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8" name="CustomShape 84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85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360000" y="17503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32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1280" cy="348336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4" name="CustomShape 8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8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360000" y="16146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39" name="Picture 4" descr="ImageNet Dataset | Papers With Code"/>
          <p:cNvPicPr/>
          <p:nvPr/>
        </p:nvPicPr>
        <p:blipFill>
          <a:blip r:embed="rId1"/>
          <a:stretch/>
        </p:blipFill>
        <p:spPr>
          <a:xfrm>
            <a:off x="6706800" y="1595880"/>
            <a:ext cx="2980440" cy="2980440"/>
          </a:xfrm>
          <a:prstGeom prst="rect">
            <a:avLst/>
          </a:prstGeom>
          <a:ln w="0"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512280" y="163836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8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8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22320" y="3774960"/>
            <a:ext cx="10079640" cy="308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6" name="Text Box 3"/>
          <p:cNvSpPr/>
          <p:nvPr/>
        </p:nvSpPr>
        <p:spPr>
          <a:xfrm>
            <a:off x="360000" y="1636560"/>
            <a:ext cx="7080480" cy="23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No link abaixo, vamos explorar a camadas da CNN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7" name="CustomShape 9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8" name="CustomShape 9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92"/>
          <p:cNvSpPr/>
          <p:nvPr/>
        </p:nvSpPr>
        <p:spPr>
          <a:xfrm>
            <a:off x="362160" y="3480480"/>
            <a:ext cx="9354960" cy="7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9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51" name="Text Box 2"/>
          <p:cNvSpPr/>
          <p:nvPr/>
        </p:nvSpPr>
        <p:spPr>
          <a:xfrm>
            <a:off x="360000" y="163836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52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6880" cy="3822120"/>
          </a:xfrm>
          <a:prstGeom prst="rect">
            <a:avLst/>
          </a:prstGeom>
          <a:ln w="0">
            <a:noFill/>
          </a:ln>
        </p:spPr>
      </p:pic>
      <p:pic>
        <p:nvPicPr>
          <p:cNvPr id="353" name="Imagem 9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4720" cy="1366560"/>
          </a:xfrm>
          <a:prstGeom prst="rect">
            <a:avLst/>
          </a:prstGeom>
          <a:ln w="0">
            <a:noFill/>
          </a:ln>
        </p:spPr>
      </p:pic>
      <p:sp>
        <p:nvSpPr>
          <p:cNvPr id="354" name="Retângulo 2"/>
          <p:cNvSpPr/>
          <p:nvPr/>
        </p:nvSpPr>
        <p:spPr>
          <a:xfrm flipH="1">
            <a:off x="6127920" y="1541880"/>
            <a:ext cx="3346200" cy="13665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97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6" name="CustomShape 9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7" name="CustomShape 96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99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9" name="Picture 3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71040" cy="4265640"/>
          </a:xfrm>
          <a:prstGeom prst="rect">
            <a:avLst/>
          </a:prstGeom>
          <a:ln w="0">
            <a:noFill/>
          </a:ln>
        </p:spPr>
      </p:pic>
      <p:sp>
        <p:nvSpPr>
          <p:cNvPr id="360" name="Text Box 10"/>
          <p:cNvSpPr/>
          <p:nvPr/>
        </p:nvSpPr>
        <p:spPr>
          <a:xfrm>
            <a:off x="360000" y="163836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102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2" name="CustomShape 10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101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04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5" name="CustomShape 105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66" name="Picture 11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2520" cy="270180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12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5320" cy="2249640"/>
          </a:xfrm>
          <a:prstGeom prst="rect">
            <a:avLst/>
          </a:prstGeom>
          <a:ln w="0">
            <a:noFill/>
          </a:ln>
        </p:spPr>
      </p:pic>
      <p:sp>
        <p:nvSpPr>
          <p:cNvPr id="368" name="Text Box 12"/>
          <p:cNvSpPr/>
          <p:nvPr/>
        </p:nvSpPr>
        <p:spPr>
          <a:xfrm>
            <a:off x="360000" y="1636560"/>
            <a:ext cx="479484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9" name="CustomShape 10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0" name="CustomShape 10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0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2" name="CustomShape 11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73" name="Picture 13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4840" cy="343584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14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5920" cy="3123360"/>
          </a:xfrm>
          <a:prstGeom prst="rect">
            <a:avLst/>
          </a:prstGeom>
          <a:ln w="0">
            <a:noFill/>
          </a:ln>
        </p:spPr>
      </p:pic>
      <p:sp>
        <p:nvSpPr>
          <p:cNvPr id="375" name="Text Box 13"/>
          <p:cNvSpPr/>
          <p:nvPr/>
        </p:nvSpPr>
        <p:spPr>
          <a:xfrm>
            <a:off x="360000" y="1636560"/>
            <a:ext cx="479484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6" name="CustomShape 11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7" name="CustomShape 11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432720" y="1578600"/>
            <a:ext cx="4844880" cy="378720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rcRect l="15432" t="9231" r="16337" b="23362"/>
          <a:stretch/>
        </p:blipFill>
        <p:spPr>
          <a:xfrm>
            <a:off x="4188960" y="4149360"/>
            <a:ext cx="5321880" cy="25034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1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14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9" name="CustomShape 115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80" name="Picture 15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9720" cy="4075560"/>
          </a:xfrm>
          <a:prstGeom prst="rect">
            <a:avLst/>
          </a:prstGeom>
          <a:ln w="0">
            <a:noFill/>
          </a:ln>
        </p:spPr>
      </p:pic>
      <p:sp>
        <p:nvSpPr>
          <p:cNvPr id="381" name="Text Box 14"/>
          <p:cNvSpPr/>
          <p:nvPr/>
        </p:nvSpPr>
        <p:spPr>
          <a:xfrm>
            <a:off x="360000" y="1636560"/>
            <a:ext cx="479484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2" name="CustomShape 11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3" name="CustomShape 117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19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85" name="CustomShape 120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86" name="Text Box 15"/>
          <p:cNvSpPr/>
          <p:nvPr/>
        </p:nvSpPr>
        <p:spPr>
          <a:xfrm>
            <a:off x="360000" y="1636560"/>
            <a:ext cx="825012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87" name="Imagem 10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4680" cy="4128120"/>
          </a:xfrm>
          <a:prstGeom prst="rect">
            <a:avLst/>
          </a:prstGeom>
          <a:ln w="0">
            <a:noFill/>
          </a:ln>
        </p:spPr>
      </p:pic>
      <p:sp>
        <p:nvSpPr>
          <p:cNvPr id="388" name="CustomShape 12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9" name="CustomShape 12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24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91" name="CustomShape 127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92" name="Text Box 16"/>
          <p:cNvSpPr/>
          <p:nvPr/>
        </p:nvSpPr>
        <p:spPr>
          <a:xfrm>
            <a:off x="360000" y="1636560"/>
            <a:ext cx="7080840" cy="23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No link abaixo, vamos explorar os conceitos de overfitting, data augmentation e transfer-learning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93" name="CustomShape 12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94" name="CustomShape 125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0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21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734840" y="1956600"/>
            <a:ext cx="3601080" cy="206748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6551640" y="2428200"/>
            <a:ext cx="1560600" cy="33894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1630800" y="4296600"/>
            <a:ext cx="3757320" cy="238572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1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6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2" name="CustomShape 17"/>
          <p:cNvSpPr/>
          <p:nvPr/>
        </p:nvSpPr>
        <p:spPr>
          <a:xfrm>
            <a:off x="360000" y="198000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69560" y="1554120"/>
            <a:ext cx="4397400" cy="238932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815000" y="1530360"/>
            <a:ext cx="4721760" cy="265968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rcRect l="0" t="34302" r="0" b="0"/>
          <a:stretch/>
        </p:blipFill>
        <p:spPr>
          <a:xfrm>
            <a:off x="2291760" y="4553640"/>
            <a:ext cx="5332680" cy="200880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18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1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0" name="Text Box 3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Imagem Digital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Colunas, Linhas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Pixel: 0 (Preto) – 255 (Branco)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65880" y="3259800"/>
            <a:ext cx="5153400" cy="309132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2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2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28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29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6" name="Text Box 5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Analisar a imagem e reduzir a representação em um vetor de características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1530360" y="2738520"/>
            <a:ext cx="6597720" cy="94932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9" descr=""/>
          <p:cNvPicPr/>
          <p:nvPr/>
        </p:nvPicPr>
        <p:blipFill>
          <a:blip r:embed="rId2"/>
          <a:stretch/>
        </p:blipFill>
        <p:spPr>
          <a:xfrm>
            <a:off x="5437080" y="4845600"/>
            <a:ext cx="3118320" cy="92880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10" descr=""/>
          <p:cNvPicPr/>
          <p:nvPr/>
        </p:nvPicPr>
        <p:blipFill>
          <a:blip r:embed="rId3"/>
          <a:stretch/>
        </p:blipFill>
        <p:spPr>
          <a:xfrm>
            <a:off x="803160" y="4502520"/>
            <a:ext cx="3987720" cy="1587600"/>
          </a:xfrm>
          <a:prstGeom prst="rect">
            <a:avLst/>
          </a:prstGeom>
          <a:ln w="0">
            <a:noFill/>
          </a:ln>
        </p:spPr>
      </p:pic>
      <p:sp>
        <p:nvSpPr>
          <p:cNvPr id="180" name="CustomShape 26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3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32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33"/>
          <p:cNvSpPr/>
          <p:nvPr/>
        </p:nvSpPr>
        <p:spPr>
          <a:xfrm>
            <a:off x="360000" y="1827720"/>
            <a:ext cx="917460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4" name="Text Box 6"/>
          <p:cNvSpPr/>
          <p:nvPr/>
        </p:nvSpPr>
        <p:spPr>
          <a:xfrm>
            <a:off x="360000" y="1891080"/>
            <a:ext cx="8316720" cy="454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751040" y="2580480"/>
            <a:ext cx="6570720" cy="3508560"/>
          </a:xfrm>
          <a:prstGeom prst="rect">
            <a:avLst/>
          </a:prstGeom>
          <a:ln w="0">
            <a:noFill/>
          </a:ln>
        </p:spPr>
      </p:pic>
      <p:sp>
        <p:nvSpPr>
          <p:cNvPr id="186" name="CustomShape 34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3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5924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2023-05-25T10:29:36Z</dcterms:modified>
  <cp:revision>161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